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1pPr>
    <a:lvl2pPr marL="1754094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2pPr>
    <a:lvl3pPr marL="3508187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3pPr>
    <a:lvl4pPr marL="5262281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4pPr>
    <a:lvl5pPr marL="7016374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5pPr>
    <a:lvl6pPr marL="8770468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6pPr>
    <a:lvl7pPr marL="10524561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7pPr>
    <a:lvl8pPr marL="12278655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8pPr>
    <a:lvl9pPr marL="14032748" algn="l" defTabSz="3508187" rtl="0" eaLnBrk="1" latinLnBrk="0" hangingPunct="1">
      <a:defRPr sz="69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 userDrawn="1">
          <p15:clr>
            <a:srgbClr val="A4A3A4"/>
          </p15:clr>
        </p15:guide>
        <p15:guide id="2" pos="9537" userDrawn="1">
          <p15:clr>
            <a:srgbClr val="A4A3A4"/>
          </p15:clr>
        </p15:guide>
        <p15:guide id="3" orient="horz" pos="55">
          <p15:clr>
            <a:srgbClr val="A4A3A4"/>
          </p15:clr>
        </p15:guide>
        <p15:guide id="4" pos="9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1" autoAdjust="0"/>
    <p:restoredTop sz="94660"/>
  </p:normalViewPr>
  <p:slideViewPr>
    <p:cSldViewPr snapToGrid="0">
      <p:cViewPr varScale="1">
        <p:scale>
          <a:sx n="15" d="100"/>
          <a:sy n="15" d="100"/>
        </p:scale>
        <p:origin x="2418" y="78"/>
      </p:cViewPr>
      <p:guideLst>
        <p:guide orient="horz" pos="13483"/>
        <p:guide pos="9537"/>
        <p:guide orient="horz" pos="55"/>
        <p:guide pos="9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7005935"/>
            <a:ext cx="25737979" cy="14903709"/>
          </a:xfrm>
        </p:spPr>
        <p:txBody>
          <a:bodyPr anchor="b"/>
          <a:lstStyle>
            <a:lvl1pPr algn="ctr">
              <a:defRPr sz="198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997" y="22484388"/>
            <a:ext cx="22709981" cy="10335481"/>
          </a:xfrm>
        </p:spPr>
        <p:txBody>
          <a:bodyPr/>
          <a:lstStyle>
            <a:lvl1pPr marL="0" indent="0" algn="ctr">
              <a:buNone/>
              <a:defRPr sz="7948"/>
            </a:lvl1pPr>
            <a:lvl2pPr marL="1514018" indent="0" algn="ctr">
              <a:buNone/>
              <a:defRPr sz="6623"/>
            </a:lvl2pPr>
            <a:lvl3pPr marL="3028036" indent="0" algn="ctr">
              <a:buNone/>
              <a:defRPr sz="5961"/>
            </a:lvl3pPr>
            <a:lvl4pPr marL="4542053" indent="0" algn="ctr">
              <a:buNone/>
              <a:defRPr sz="5298"/>
            </a:lvl4pPr>
            <a:lvl5pPr marL="6056071" indent="0" algn="ctr">
              <a:buNone/>
              <a:defRPr sz="5298"/>
            </a:lvl5pPr>
            <a:lvl6pPr marL="7570089" indent="0" algn="ctr">
              <a:buNone/>
              <a:defRPr sz="5298"/>
            </a:lvl6pPr>
            <a:lvl7pPr marL="9084107" indent="0" algn="ctr">
              <a:buNone/>
              <a:defRPr sz="5298"/>
            </a:lvl7pPr>
            <a:lvl8pPr marL="10598125" indent="0" algn="ctr">
              <a:buNone/>
              <a:defRPr sz="5298"/>
            </a:lvl8pPr>
            <a:lvl9pPr marL="12112142" indent="0" algn="ctr">
              <a:buNone/>
              <a:defRPr sz="529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9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6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9109" y="2279158"/>
            <a:ext cx="6529120" cy="362782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750" y="2279158"/>
            <a:ext cx="19208859" cy="362782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7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9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979" y="10672416"/>
            <a:ext cx="26116478" cy="17807154"/>
          </a:xfrm>
        </p:spPr>
        <p:txBody>
          <a:bodyPr anchor="b"/>
          <a:lstStyle>
            <a:lvl1pPr>
              <a:defRPr sz="198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979" y="28648032"/>
            <a:ext cx="26116478" cy="9364362"/>
          </a:xfrm>
        </p:spPr>
        <p:txBody>
          <a:bodyPr/>
          <a:lstStyle>
            <a:lvl1pPr marL="0" indent="0">
              <a:buNone/>
              <a:defRPr sz="7948">
                <a:solidFill>
                  <a:schemeClr val="tx1"/>
                </a:solidFill>
              </a:defRPr>
            </a:lvl1pPr>
            <a:lvl2pPr marL="1514018" indent="0">
              <a:buNone/>
              <a:defRPr sz="6623">
                <a:solidFill>
                  <a:schemeClr val="tx1">
                    <a:tint val="75000"/>
                  </a:schemeClr>
                </a:solidFill>
              </a:defRPr>
            </a:lvl2pPr>
            <a:lvl3pPr marL="3028036" indent="0">
              <a:buNone/>
              <a:defRPr sz="5961">
                <a:solidFill>
                  <a:schemeClr val="tx1">
                    <a:tint val="75000"/>
                  </a:schemeClr>
                </a:solidFill>
              </a:defRPr>
            </a:lvl3pPr>
            <a:lvl4pPr marL="4542053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4pPr>
            <a:lvl5pPr marL="6056071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5pPr>
            <a:lvl6pPr marL="7570089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6pPr>
            <a:lvl7pPr marL="9084107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7pPr>
            <a:lvl8pPr marL="10598125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8pPr>
            <a:lvl9pPr marL="121121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4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748" y="11395788"/>
            <a:ext cx="12868989" cy="271616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9238" y="11395788"/>
            <a:ext cx="12868989" cy="271616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279167"/>
            <a:ext cx="26116478" cy="82743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695" y="10494037"/>
            <a:ext cx="12809847" cy="5142966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695" y="15637003"/>
            <a:ext cx="12809847" cy="22999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9239" y="10494037"/>
            <a:ext cx="12872933" cy="5142966"/>
          </a:xfrm>
        </p:spPr>
        <p:txBody>
          <a:bodyPr anchor="b"/>
          <a:lstStyle>
            <a:lvl1pPr marL="0" indent="0">
              <a:buNone/>
              <a:defRPr sz="7948" b="1"/>
            </a:lvl1pPr>
            <a:lvl2pPr marL="1514018" indent="0">
              <a:buNone/>
              <a:defRPr sz="6623" b="1"/>
            </a:lvl2pPr>
            <a:lvl3pPr marL="3028036" indent="0">
              <a:buNone/>
              <a:defRPr sz="5961" b="1"/>
            </a:lvl3pPr>
            <a:lvl4pPr marL="4542053" indent="0">
              <a:buNone/>
              <a:defRPr sz="5298" b="1"/>
            </a:lvl4pPr>
            <a:lvl5pPr marL="6056071" indent="0">
              <a:buNone/>
              <a:defRPr sz="5298" b="1"/>
            </a:lvl5pPr>
            <a:lvl6pPr marL="7570089" indent="0">
              <a:buNone/>
              <a:defRPr sz="5298" b="1"/>
            </a:lvl6pPr>
            <a:lvl7pPr marL="9084107" indent="0">
              <a:buNone/>
              <a:defRPr sz="5298" b="1"/>
            </a:lvl7pPr>
            <a:lvl8pPr marL="10598125" indent="0">
              <a:buNone/>
              <a:defRPr sz="5298" b="1"/>
            </a:lvl8pPr>
            <a:lvl9pPr marL="12112142" indent="0">
              <a:buNone/>
              <a:defRPr sz="529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9239" y="15637003"/>
            <a:ext cx="12872933" cy="22999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2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0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5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2"/>
            <a:ext cx="9766080" cy="998865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933" y="6163644"/>
            <a:ext cx="15329237" cy="30421799"/>
          </a:xfrm>
        </p:spPr>
        <p:txBody>
          <a:bodyPr/>
          <a:lstStyle>
            <a:lvl1pPr>
              <a:defRPr sz="10597"/>
            </a:lvl1pPr>
            <a:lvl2pPr>
              <a:defRPr sz="9272"/>
            </a:lvl2pPr>
            <a:lvl3pPr>
              <a:defRPr sz="7948"/>
            </a:lvl3pPr>
            <a:lvl4pPr>
              <a:defRPr sz="6623"/>
            </a:lvl4pPr>
            <a:lvl5pPr>
              <a:defRPr sz="6623"/>
            </a:lvl5pPr>
            <a:lvl6pPr>
              <a:defRPr sz="6623"/>
            </a:lvl6pPr>
            <a:lvl7pPr>
              <a:defRPr sz="6623"/>
            </a:lvl7pPr>
            <a:lvl8pPr>
              <a:defRPr sz="6623"/>
            </a:lvl8pPr>
            <a:lvl9pPr>
              <a:defRPr sz="662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8"/>
            <a:ext cx="9766080" cy="23792426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6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692" y="2853902"/>
            <a:ext cx="9766080" cy="9988656"/>
          </a:xfrm>
        </p:spPr>
        <p:txBody>
          <a:bodyPr anchor="b"/>
          <a:lstStyle>
            <a:lvl1pPr>
              <a:defRPr sz="105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2933" y="6163644"/>
            <a:ext cx="15329237" cy="30421799"/>
          </a:xfrm>
        </p:spPr>
        <p:txBody>
          <a:bodyPr anchor="t"/>
          <a:lstStyle>
            <a:lvl1pPr marL="0" indent="0">
              <a:buNone/>
              <a:defRPr sz="10597"/>
            </a:lvl1pPr>
            <a:lvl2pPr marL="1514018" indent="0">
              <a:buNone/>
              <a:defRPr sz="9272"/>
            </a:lvl2pPr>
            <a:lvl3pPr marL="3028036" indent="0">
              <a:buNone/>
              <a:defRPr sz="7948"/>
            </a:lvl3pPr>
            <a:lvl4pPr marL="4542053" indent="0">
              <a:buNone/>
              <a:defRPr sz="6623"/>
            </a:lvl4pPr>
            <a:lvl5pPr marL="6056071" indent="0">
              <a:buNone/>
              <a:defRPr sz="6623"/>
            </a:lvl5pPr>
            <a:lvl6pPr marL="7570089" indent="0">
              <a:buNone/>
              <a:defRPr sz="6623"/>
            </a:lvl6pPr>
            <a:lvl7pPr marL="9084107" indent="0">
              <a:buNone/>
              <a:defRPr sz="6623"/>
            </a:lvl7pPr>
            <a:lvl8pPr marL="10598125" indent="0">
              <a:buNone/>
              <a:defRPr sz="6623"/>
            </a:lvl8pPr>
            <a:lvl9pPr marL="12112142" indent="0">
              <a:buNone/>
              <a:defRPr sz="662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692" y="12842558"/>
            <a:ext cx="9766080" cy="23792426"/>
          </a:xfrm>
        </p:spPr>
        <p:txBody>
          <a:bodyPr/>
          <a:lstStyle>
            <a:lvl1pPr marL="0" indent="0">
              <a:buNone/>
              <a:defRPr sz="5298"/>
            </a:lvl1pPr>
            <a:lvl2pPr marL="1514018" indent="0">
              <a:buNone/>
              <a:defRPr sz="4636"/>
            </a:lvl2pPr>
            <a:lvl3pPr marL="3028036" indent="0">
              <a:buNone/>
              <a:defRPr sz="3974"/>
            </a:lvl3pPr>
            <a:lvl4pPr marL="4542053" indent="0">
              <a:buNone/>
              <a:defRPr sz="3312"/>
            </a:lvl4pPr>
            <a:lvl5pPr marL="6056071" indent="0">
              <a:buNone/>
              <a:defRPr sz="3312"/>
            </a:lvl5pPr>
            <a:lvl6pPr marL="7570089" indent="0">
              <a:buNone/>
              <a:defRPr sz="3312"/>
            </a:lvl6pPr>
            <a:lvl7pPr marL="9084107" indent="0">
              <a:buNone/>
              <a:defRPr sz="3312"/>
            </a:lvl7pPr>
            <a:lvl8pPr marL="10598125" indent="0">
              <a:buNone/>
              <a:defRPr sz="3312"/>
            </a:lvl8pPr>
            <a:lvl9pPr marL="12112142" indent="0">
              <a:buNone/>
              <a:defRPr sz="331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2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749" y="2279167"/>
            <a:ext cx="26116478" cy="827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749" y="11395788"/>
            <a:ext cx="26116478" cy="27161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748" y="39677170"/>
            <a:ext cx="6812994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E3EA7-0C76-4293-8813-FB8F2DA78692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30242" y="39677170"/>
            <a:ext cx="10219492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5233" y="39677170"/>
            <a:ext cx="6812994" cy="22791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448C3-285C-4D8B-AE50-FBDD2F7D6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8036" rtl="0" eaLnBrk="1" latinLnBrk="0" hangingPunct="1">
        <a:lnSpc>
          <a:spcPct val="90000"/>
        </a:lnSpc>
        <a:spcBef>
          <a:spcPct val="0"/>
        </a:spcBef>
        <a:buNone/>
        <a:defRPr sz="145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7009" indent="-757009" algn="l" defTabSz="3028036" rtl="0" eaLnBrk="1" latinLnBrk="0" hangingPunct="1">
        <a:lnSpc>
          <a:spcPct val="90000"/>
        </a:lnSpc>
        <a:spcBef>
          <a:spcPts val="3312"/>
        </a:spcBef>
        <a:buFont typeface="Arial" panose="020B0604020202020204" pitchFamily="34" charset="0"/>
        <a:buChar char="•"/>
        <a:defRPr sz="9272" kern="1200">
          <a:solidFill>
            <a:schemeClr val="tx1"/>
          </a:solidFill>
          <a:latin typeface="+mn-lt"/>
          <a:ea typeface="+mn-ea"/>
          <a:cs typeface="+mn-cs"/>
        </a:defRPr>
      </a:lvl1pPr>
      <a:lvl2pPr marL="2271027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7948" kern="1200">
          <a:solidFill>
            <a:schemeClr val="tx1"/>
          </a:solidFill>
          <a:latin typeface="+mn-lt"/>
          <a:ea typeface="+mn-ea"/>
          <a:cs typeface="+mn-cs"/>
        </a:defRPr>
      </a:lvl2pPr>
      <a:lvl3pPr marL="3785045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6623" kern="1200">
          <a:solidFill>
            <a:schemeClr val="tx1"/>
          </a:solidFill>
          <a:latin typeface="+mn-lt"/>
          <a:ea typeface="+mn-ea"/>
          <a:cs typeface="+mn-cs"/>
        </a:defRPr>
      </a:lvl3pPr>
      <a:lvl4pPr marL="5299062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813080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8327098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841116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1355134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869151" indent="-757009" algn="l" defTabSz="3028036" rtl="0" eaLnBrk="1" latinLnBrk="0" hangingPunct="1">
        <a:lnSpc>
          <a:spcPct val="90000"/>
        </a:lnSpc>
        <a:spcBef>
          <a:spcPts val="1656"/>
        </a:spcBef>
        <a:buFont typeface="Arial" panose="020B0604020202020204" pitchFamily="34" charset="0"/>
        <a:buChar char="•"/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1pPr>
      <a:lvl2pPr marL="1514018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2pPr>
      <a:lvl3pPr marL="3028036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3pPr>
      <a:lvl4pPr marL="4542053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4pPr>
      <a:lvl5pPr marL="6056071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5pPr>
      <a:lvl6pPr marL="7570089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6pPr>
      <a:lvl7pPr marL="9084107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7pPr>
      <a:lvl8pPr marL="10598125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8pPr>
      <a:lvl9pPr marL="12112142" algn="l" defTabSz="3028036" rtl="0" eaLnBrk="1" latinLnBrk="0" hangingPunct="1">
        <a:defRPr sz="5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011" y="-2"/>
            <a:ext cx="30279975" cy="4286250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68538" y="315913"/>
            <a:ext cx="197631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UOS Stephenson" panose="02070503080000020004" pitchFamily="18" charset="0"/>
                <a:cs typeface="Arial" panose="020B0604020202020204" pitchFamily="34" charset="0"/>
              </a:rPr>
              <a:t>Title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r>
              <a:rPr lang="en-US" sz="5400" b="1" dirty="0"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TUOS Stephenson" panose="02070503080000020004" pitchFamily="18" charset="0"/>
                <a:cs typeface="Arial" panose="020B0604020202020204" pitchFamily="34" charset="0"/>
              </a:rPr>
              <a:t>Title</a:t>
            </a:r>
            <a:endParaRPr lang="en-US" sz="5400" dirty="0">
              <a:latin typeface="TUOS Stephenson" panose="02070503080000020004" pitchFamily="18" charset="0"/>
              <a:cs typeface="Arial" panose="020B0604020202020204" pitchFamily="34" charset="0"/>
            </a:endParaRPr>
          </a:p>
          <a:p>
            <a:pPr algn="ctr"/>
            <a:endParaRPr lang="en-US" sz="5400" dirty="0">
              <a:latin typeface="TUOS Stephenson" panose="02070503080000020004" pitchFamily="18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34035" y="2875732"/>
            <a:ext cx="15304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 </a:t>
            </a:r>
            <a:r>
              <a:rPr lang="en-GB" sz="4000" b="1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Authors</a:t>
            </a:r>
            <a:r>
              <a:rPr lang="en-GB" sz="4000" b="1" dirty="0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006699"/>
              </a:solidFill>
              <a:latin typeface="TUOS Stephenson" panose="02070503080000020004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60364" y="3581488"/>
            <a:ext cx="119988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Affiliate</a:t>
            </a:r>
            <a:r>
              <a:rPr lang="en-US" sz="2700" dirty="0" smtClean="0">
                <a:solidFill>
                  <a:srgbClr val="006699"/>
                </a:solidFill>
                <a:latin typeface="TUOS Stephenson" panose="02070503080000020004" pitchFamily="18" charset="0"/>
                <a:cs typeface="Arial" panose="020B0604020202020204" pitchFamily="34" charset="0"/>
              </a:rPr>
              <a:t> </a:t>
            </a:r>
            <a:endParaRPr lang="en-US" sz="2700" dirty="0">
              <a:solidFill>
                <a:srgbClr val="006699"/>
              </a:solidFill>
              <a:latin typeface="TUOS Stephenson" panose="020705030800000200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880359" y="40426563"/>
            <a:ext cx="793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UOS Stephenson" panose="02070503080000020004" pitchFamily="18" charset="0"/>
              </a:rPr>
              <a:t>References</a:t>
            </a:r>
            <a:endParaRPr lang="en-US" sz="4400" dirty="0">
              <a:latin typeface="TUOS Stephenson" panose="020705030800000200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9366" y="21081391"/>
            <a:ext cx="13206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 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 </a:t>
            </a:r>
            <a:endParaRPr lang="en-GB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 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 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</a:t>
            </a:r>
            <a:endParaRPr lang="en-US" sz="3200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2214495" y="23007589"/>
            <a:ext cx="13609082" cy="7890665"/>
            <a:chOff x="2264032" y="22550369"/>
            <a:chExt cx="13609082" cy="7890665"/>
          </a:xfrm>
        </p:grpSpPr>
        <p:sp>
          <p:nvSpPr>
            <p:cNvPr id="62" name="Flowchart: Alternate Process 61"/>
            <p:cNvSpPr/>
            <p:nvPr/>
          </p:nvSpPr>
          <p:spPr>
            <a:xfrm>
              <a:off x="2264032" y="22551244"/>
              <a:ext cx="13609082" cy="7889790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075518" y="22550369"/>
              <a:ext cx="79300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latin typeface="TUOS Stephenson" panose="02070503080000020004" pitchFamily="18" charset="0"/>
                </a:rPr>
                <a:t>Methods</a:t>
              </a:r>
              <a:endParaRPr lang="en-US" sz="5400" b="1" dirty="0">
                <a:latin typeface="TUOS Stephenson" panose="02070503080000020004" pitchFamily="18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45974" y="24126193"/>
              <a:ext cx="1317548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28, 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Text font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28, 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28, type Times New Roman Text font 28, type Times New Roman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28, type Times New Roman Text font 28, type Times New Roman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28, type Times New Roman 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95331" y="23482880"/>
              <a:ext cx="1011634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rgbClr val="006699"/>
                  </a:solidFill>
                  <a:latin typeface="TUOS Stephenson" panose="02070503080000020004" pitchFamily="18" charset="0"/>
                </a:rPr>
                <a:t>Text font </a:t>
              </a:r>
              <a:r>
                <a:rPr lang="en-GB" sz="32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28, </a:t>
              </a:r>
              <a:r>
                <a:rPr lang="en-GB" sz="3200" b="1" dirty="0">
                  <a:solidFill>
                    <a:srgbClr val="006699"/>
                  </a:solidFill>
                  <a:latin typeface="TUOS Stephenson" panose="02070503080000020004" pitchFamily="18" charset="0"/>
                </a:rPr>
                <a:t>type Times New Roman Text </a:t>
              </a:r>
              <a:r>
                <a:rPr lang="en-GB" sz="32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font 28,</a:t>
              </a:r>
              <a:endParaRPr lang="en-US" sz="3200" b="1" dirty="0">
                <a:solidFill>
                  <a:srgbClr val="006699"/>
                </a:solidFill>
                <a:latin typeface="TUOS Stephenson" panose="020705030800000200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61950" y="26185145"/>
              <a:ext cx="131129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28, type Times New Roman Text font 28, type Times New Roman . Text font 28, type Times New Roman Text font 28, type Times New Roman . Text font 28, type Times New Roman Text font 28, type Times New Roman . Text font 28, type Times New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413316" y="25637028"/>
              <a:ext cx="97032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rgbClr val="006699"/>
                  </a:solidFill>
                  <a:latin typeface="TUOS Stephenson" panose="02070503080000020004" pitchFamily="18" charset="0"/>
                </a:rPr>
                <a:t>Text font </a:t>
              </a:r>
              <a:r>
                <a:rPr lang="en-GB" sz="32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28, </a:t>
              </a:r>
              <a:r>
                <a:rPr lang="en-GB" sz="3200" b="1" dirty="0">
                  <a:solidFill>
                    <a:srgbClr val="006699"/>
                  </a:solidFill>
                  <a:latin typeface="TUOS Stephenson" panose="02070503080000020004" pitchFamily="18" charset="0"/>
                </a:rPr>
                <a:t>type Times New Roman Text font </a:t>
              </a:r>
              <a:r>
                <a:rPr lang="en-GB" sz="32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28,</a:t>
              </a:r>
              <a:endParaRPr lang="en-US" sz="3200" b="1" dirty="0">
                <a:solidFill>
                  <a:srgbClr val="006699"/>
                </a:solidFill>
                <a:latin typeface="TUOS Stephenson" panose="020705030800000200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1950" y="28449851"/>
              <a:ext cx="131129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28, type Times New Roman Text font 28, type Times New Roman . Text font 28, type Times New Roman Text font 28, type Times New Roman . Text font 28, type Times New Roman Text font 28, type Times New Roman . Text font 28, type Times New Roman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411348" y="27936065"/>
              <a:ext cx="91385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200" b="1" dirty="0">
                  <a:solidFill>
                    <a:srgbClr val="006699"/>
                  </a:solidFill>
                  <a:latin typeface="TUOS Stephenson" panose="02070503080000020004" pitchFamily="18" charset="0"/>
                </a:rPr>
                <a:t>Text font </a:t>
              </a:r>
              <a:r>
                <a:rPr lang="en-GB" sz="32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28, </a:t>
              </a:r>
              <a:r>
                <a:rPr lang="en-GB" sz="3200" b="1" dirty="0">
                  <a:solidFill>
                    <a:srgbClr val="006699"/>
                  </a:solidFill>
                  <a:latin typeface="TUOS Stephenson" panose="02070503080000020004" pitchFamily="18" charset="0"/>
                </a:rPr>
                <a:t>type Times New Roman Text font </a:t>
              </a:r>
              <a:r>
                <a:rPr lang="en-GB" sz="32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28,</a:t>
              </a:r>
              <a:endParaRPr lang="en-US" sz="3200" b="1" dirty="0">
                <a:solidFill>
                  <a:srgbClr val="006699"/>
                </a:solidFill>
                <a:latin typeface="TUOS Stephenson" panose="02070503080000020004" pitchFamily="18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6536367" y="41105923"/>
            <a:ext cx="137436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 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 Text font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28,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Times New Roman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108620" y="20234536"/>
            <a:ext cx="793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latin typeface="TUOS Stephenson" panose="02070503080000020004" pitchFamily="18" charset="0"/>
              </a:rPr>
              <a:t>Aims</a:t>
            </a:r>
            <a:endParaRPr lang="en-US" sz="5400" b="1" dirty="0">
              <a:latin typeface="TUOS Stephenson" panose="02070503080000020004" pitchFamily="18" charset="0"/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2206636" y="4435269"/>
            <a:ext cx="13675102" cy="15533018"/>
            <a:chOff x="2191316" y="4001607"/>
            <a:chExt cx="13675102" cy="15932143"/>
          </a:xfrm>
        </p:grpSpPr>
        <p:sp>
          <p:nvSpPr>
            <p:cNvPr id="119" name="Flowchart: Alternate Process 118"/>
            <p:cNvSpPr/>
            <p:nvPr/>
          </p:nvSpPr>
          <p:spPr>
            <a:xfrm>
              <a:off x="2191316" y="4001607"/>
              <a:ext cx="13675102" cy="15932143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4121641" y="4251847"/>
              <a:ext cx="79300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latin typeface="TUOS Stephenson" panose="02070503080000020004" pitchFamily="18" charset="0"/>
                </a:rPr>
                <a:t>Introduction</a:t>
              </a:r>
              <a:endParaRPr lang="en-US" sz="5400" b="1" dirty="0">
                <a:latin typeface="TUOS Stephenson" panose="02070503080000020004" pitchFamily="18" charset="0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319366" y="5270742"/>
              <a:ext cx="13268364" cy="142373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 algn="just">
                <a:buFont typeface="Arial" panose="020B0604020202020204" pitchFamily="34" charset="0"/>
                <a:buChar char="•"/>
              </a:pP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32, type Times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New Roman 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 Text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Text font 32, type Times New Roman Text font 32, 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32, type Times New Roman Text font 32, 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32, type Times New Roman Text font 32, 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32, type Times New Roman Text font 32, 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32, type Times New Roman Text font 32, 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Text font 32, type Times New Roman Text font 32, type Times New Roman</a:t>
              </a: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ctr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ctr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ctr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OPTIONAL ….Figure + Figure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legend font size 32-28 Tomes New Roman</a:t>
              </a: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 algn="just">
                <a:buFont typeface="Arial" panose="020B0604020202020204" pitchFamily="34" charset="0"/>
                <a:buChar char="•"/>
              </a:pPr>
              <a:endParaRPr 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12462138" y="32888915"/>
            <a:ext cx="14479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B</a:t>
            </a:r>
            <a:endParaRPr lang="en-US" sz="2800" b="1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2248055" y="31338571"/>
            <a:ext cx="13650688" cy="10844570"/>
            <a:chOff x="2248055" y="31588943"/>
            <a:chExt cx="13650688" cy="8097521"/>
          </a:xfrm>
        </p:grpSpPr>
        <p:sp>
          <p:nvSpPr>
            <p:cNvPr id="87" name="Flowchart: Alternate Process 86"/>
            <p:cNvSpPr/>
            <p:nvPr/>
          </p:nvSpPr>
          <p:spPr>
            <a:xfrm>
              <a:off x="2248055" y="31588943"/>
              <a:ext cx="13609082" cy="8097521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719408" y="31740912"/>
              <a:ext cx="6681891" cy="689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latin typeface="TUOS Stephenson" panose="02070503080000020004" pitchFamily="18" charset="0"/>
                </a:rPr>
                <a:t>Results </a:t>
              </a:r>
              <a:endParaRPr lang="en-US" sz="5400" b="1" dirty="0">
                <a:latin typeface="TUOS Stephenson" panose="02070503080000020004" pitchFamily="18" charset="0"/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8581049" y="36229373"/>
              <a:ext cx="4098649" cy="179009"/>
              <a:chOff x="8569569" y="36471520"/>
              <a:chExt cx="4098649" cy="179009"/>
            </a:xfrm>
          </p:grpSpPr>
          <p:sp>
            <p:nvSpPr>
              <p:cNvPr id="162" name="Rectangle 161"/>
              <p:cNvSpPr/>
              <p:nvPr/>
            </p:nvSpPr>
            <p:spPr>
              <a:xfrm>
                <a:off x="8569569" y="36510813"/>
                <a:ext cx="832558" cy="1397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1835660" y="36471520"/>
                <a:ext cx="832558" cy="1397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2515597" y="32907366"/>
              <a:ext cx="13383146" cy="6503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800" b="1" dirty="0">
                  <a:solidFill>
                    <a:srgbClr val="006699"/>
                  </a:solidFill>
                  <a:latin typeface="TUOS Stephenson" panose="02070503080000020004"/>
                </a:rPr>
                <a:t>Text font 28, type Times New Roman Text </a:t>
              </a:r>
              <a:r>
                <a:rPr lang="en-GB" sz="2800" b="1" dirty="0" smtClean="0">
                  <a:solidFill>
                    <a:srgbClr val="006699"/>
                  </a:solidFill>
                  <a:latin typeface="TUOS Stephenson" panose="02070503080000020004"/>
                </a:rPr>
                <a:t>font</a:t>
              </a:r>
            </a:p>
            <a:p>
              <a:pPr algn="just"/>
              <a:endParaRPr lang="en-GB" sz="2800" dirty="0" smtClean="0">
                <a:latin typeface="TUOS Stephenson" panose="02070503080000020004"/>
                <a:cs typeface="Times New Roman" panose="02020603050405020304" pitchFamily="18" charset="0"/>
              </a:endParaRPr>
            </a:p>
            <a:p>
              <a:pPr algn="just"/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 Figure(S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brief text - font 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size 28/font type Times New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GB" sz="2800" dirty="0">
                <a:latin typeface="TUOS Stephenson" panose="02070503080000020004"/>
                <a:cs typeface="Times New Roman" panose="02020603050405020304" pitchFamily="18" charset="0"/>
              </a:endParaRPr>
            </a:p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Figure </a:t>
              </a:r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legend/ font size 28/font type Times New Roman</a:t>
              </a:r>
              <a:endParaRPr lang="en-US" sz="2800" dirty="0"/>
            </a:p>
            <a:p>
              <a:pPr algn="just"/>
              <a:endParaRPr lang="en-US" sz="28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-2920847" y="30163619"/>
            <a:ext cx="184666" cy="1155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582113" y="3548423"/>
            <a:ext cx="42296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 err="1" smtClean="0">
                <a:solidFill>
                  <a:srgbClr val="006699"/>
                </a:solidFill>
                <a:latin typeface="TUOS Stephenson" panose="02070503080000020004" pitchFamily="18" charset="0"/>
              </a:rPr>
              <a:t>E-mail:Author@host.com</a:t>
            </a:r>
            <a:endParaRPr lang="en-US" sz="2700" dirty="0">
              <a:solidFill>
                <a:srgbClr val="006699"/>
              </a:solidFill>
              <a:latin typeface="TUOS Stephenson" panose="02070503080000020004" pitchFamily="18" charset="0"/>
            </a:endParaRPr>
          </a:p>
        </p:txBody>
      </p:sp>
      <p:grpSp>
        <p:nvGrpSpPr>
          <p:cNvPr id="223" name="Group 222"/>
          <p:cNvGrpSpPr/>
          <p:nvPr/>
        </p:nvGrpSpPr>
        <p:grpSpPr>
          <a:xfrm>
            <a:off x="16211354" y="4441801"/>
            <a:ext cx="13609082" cy="30714229"/>
            <a:chOff x="2248055" y="31588943"/>
            <a:chExt cx="13609082" cy="8179096"/>
          </a:xfrm>
        </p:grpSpPr>
        <p:sp>
          <p:nvSpPr>
            <p:cNvPr id="224" name="Flowchart: Alternate Process 223"/>
            <p:cNvSpPr/>
            <p:nvPr/>
          </p:nvSpPr>
          <p:spPr>
            <a:xfrm>
              <a:off x="2248055" y="31588943"/>
              <a:ext cx="13609082" cy="8097521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3719408" y="31873062"/>
              <a:ext cx="6681891" cy="245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smtClean="0">
                  <a:latin typeface="TUOS Stephenson" panose="02070503080000020004" pitchFamily="18" charset="0"/>
                </a:rPr>
                <a:t>Results </a:t>
              </a:r>
              <a:r>
                <a:rPr lang="en-GB" sz="5400" b="1" dirty="0" smtClean="0">
                  <a:latin typeface="TUOS Stephenson" panose="02070503080000020004" pitchFamily="18" charset="0"/>
                </a:rPr>
                <a:t>Continued; </a:t>
              </a:r>
              <a:endParaRPr lang="en-US" sz="5400" b="1" dirty="0">
                <a:latin typeface="TUOS Stephenson" panose="02070503080000020004" pitchFamily="18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2515597" y="32514591"/>
              <a:ext cx="12021363" cy="7253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2800" b="1" dirty="0">
                  <a:solidFill>
                    <a:srgbClr val="006699"/>
                  </a:solidFill>
                  <a:latin typeface="TUOS Stephenson" panose="02070503080000020004"/>
                </a:rPr>
                <a:t>Text font 28, type Times New Roman Text font</a:t>
              </a:r>
            </a:p>
            <a:p>
              <a:pPr algn="just"/>
              <a:endParaRPr lang="en-GB" sz="2800" dirty="0">
                <a:latin typeface="TUOS Stephenson" panose="02070503080000020004"/>
                <a:cs typeface="Times New Roman" panose="02020603050405020304" pitchFamily="18" charset="0"/>
              </a:endParaRPr>
            </a:p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 Figure(S) brief text - font size 28/font type Times New Roman</a:t>
              </a: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GB" sz="2800" dirty="0">
                <a:latin typeface="TUOS Stephenson" panose="02070503080000020004"/>
                <a:cs typeface="Times New Roman" panose="02020603050405020304" pitchFamily="18" charset="0"/>
              </a:endParaRPr>
            </a:p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Figure legend/ font size 28/font type Times New Roman</a:t>
              </a:r>
              <a:endParaRPr lang="en-US" sz="2800" dirty="0"/>
            </a:p>
            <a:p>
              <a:pPr algn="just"/>
              <a:endParaRPr lang="en-US" sz="2800" dirty="0" smtClean="0"/>
            </a:p>
            <a:p>
              <a:pPr algn="just"/>
              <a:endParaRPr lang="en-US" sz="2800" dirty="0" smtClean="0"/>
            </a:p>
            <a:p>
              <a:pPr algn="just"/>
              <a:endParaRPr lang="en-US" sz="2800" dirty="0" smtClean="0"/>
            </a:p>
            <a:p>
              <a:pPr algn="just"/>
              <a:endParaRPr lang="en-US" sz="2800" dirty="0"/>
            </a:p>
            <a:p>
              <a:pPr algn="just"/>
              <a:r>
                <a:rPr lang="en-GB" sz="2800" b="1" dirty="0">
                  <a:solidFill>
                    <a:srgbClr val="006699"/>
                  </a:solidFill>
                  <a:latin typeface="TUOS Stephenson" panose="02070503080000020004"/>
                </a:rPr>
                <a:t>Text font 28, type Times New Roman Text font</a:t>
              </a:r>
            </a:p>
            <a:p>
              <a:pPr algn="just"/>
              <a:endParaRPr lang="en-GB" sz="2800" dirty="0">
                <a:latin typeface="TUOS Stephenson" panose="02070503080000020004"/>
                <a:cs typeface="Times New Roman" panose="02020603050405020304" pitchFamily="18" charset="0"/>
              </a:endParaRPr>
            </a:p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Result Figure(S) brief text - font size 28/font type Times New </a:t>
              </a:r>
              <a:r>
                <a:rPr lang="en-GB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GB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en-GB" sz="2800" dirty="0">
                <a:latin typeface="TUOS Stephenson" panose="02070503080000020004"/>
                <a:cs typeface="Times New Roman" panose="02020603050405020304" pitchFamily="18" charset="0"/>
              </a:endParaRPr>
            </a:p>
            <a:p>
              <a:pPr algn="just"/>
              <a:r>
                <a:rPr lang="en-GB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Figure legend/ font size 28/font type Times New Roman</a:t>
              </a:r>
              <a:endParaRPr lang="en-US" sz="2800" dirty="0"/>
            </a:p>
            <a:p>
              <a:pPr algn="just"/>
              <a:endParaRPr lang="en-US" sz="2800" dirty="0"/>
            </a:p>
            <a:p>
              <a:pPr algn="just"/>
              <a:endParaRPr lang="en-US" sz="2800" dirty="0"/>
            </a:p>
            <a:p>
              <a:pPr algn="just"/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7" name="Group 226"/>
            <p:cNvGrpSpPr/>
            <p:nvPr/>
          </p:nvGrpSpPr>
          <p:grpSpPr>
            <a:xfrm>
              <a:off x="8629564" y="33170425"/>
              <a:ext cx="4050134" cy="3198664"/>
              <a:chOff x="8629564" y="33026047"/>
              <a:chExt cx="4050134" cy="3198664"/>
            </a:xfrm>
          </p:grpSpPr>
          <p:grpSp>
            <p:nvGrpSpPr>
              <p:cNvPr id="228" name="Group 227"/>
              <p:cNvGrpSpPr/>
              <p:nvPr/>
            </p:nvGrpSpPr>
            <p:grpSpPr>
              <a:xfrm>
                <a:off x="8629564" y="33036782"/>
                <a:ext cx="4050134" cy="3187929"/>
                <a:chOff x="8618084" y="33423307"/>
                <a:chExt cx="4050134" cy="3187929"/>
              </a:xfrm>
            </p:grpSpPr>
            <p:sp>
              <p:nvSpPr>
                <p:cNvPr id="231" name="Rectangle 230"/>
                <p:cNvSpPr/>
                <p:nvPr/>
              </p:nvSpPr>
              <p:spPr>
                <a:xfrm>
                  <a:off x="11835660" y="36471520"/>
                  <a:ext cx="832558" cy="1397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2" name="Rectangle 231"/>
                <p:cNvSpPr/>
                <p:nvPr/>
              </p:nvSpPr>
              <p:spPr>
                <a:xfrm>
                  <a:off x="8618084" y="33423307"/>
                  <a:ext cx="832558" cy="1397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9" name="Rectangle 228"/>
              <p:cNvSpPr/>
              <p:nvPr/>
            </p:nvSpPr>
            <p:spPr>
              <a:xfrm>
                <a:off x="11508121" y="33026047"/>
                <a:ext cx="832558" cy="1397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3" name="Group 252"/>
          <p:cNvGrpSpPr/>
          <p:nvPr/>
        </p:nvGrpSpPr>
        <p:grpSpPr>
          <a:xfrm>
            <a:off x="16211354" y="35178923"/>
            <a:ext cx="13609082" cy="5101679"/>
            <a:chOff x="2248055" y="31453301"/>
            <a:chExt cx="13609082" cy="9893038"/>
          </a:xfrm>
        </p:grpSpPr>
        <p:sp>
          <p:nvSpPr>
            <p:cNvPr id="254" name="Flowchart: Alternate Process 253"/>
            <p:cNvSpPr/>
            <p:nvPr/>
          </p:nvSpPr>
          <p:spPr>
            <a:xfrm>
              <a:off x="2248055" y="31588944"/>
              <a:ext cx="13609082" cy="9757395"/>
            </a:xfrm>
            <a:prstGeom prst="flowChartAlternateProcess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TextBox 254"/>
            <p:cNvSpPr txBox="1"/>
            <p:nvPr/>
          </p:nvSpPr>
          <p:spPr>
            <a:xfrm>
              <a:off x="3719409" y="31453301"/>
              <a:ext cx="3976483" cy="28570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>
                  <a:latin typeface="TUOS Stephenson" panose="02070503080000020004" pitchFamily="18" charset="0"/>
                </a:rPr>
                <a:t>Conclusions</a:t>
              </a:r>
              <a:r>
                <a:rPr lang="en-GB" sz="5400" b="1" dirty="0" smtClean="0">
                  <a:solidFill>
                    <a:srgbClr val="006699"/>
                  </a:solidFill>
                  <a:latin typeface="TUOS Stephenson" panose="02070503080000020004" pitchFamily="18" charset="0"/>
                </a:rPr>
                <a:t> </a:t>
              </a:r>
              <a:endParaRPr lang="en-US" sz="5400" b="1" dirty="0">
                <a:solidFill>
                  <a:srgbClr val="006699"/>
                </a:solidFill>
                <a:latin typeface="TUOS Stephenson" panose="02070503080000020004" pitchFamily="18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2761297" y="33643263"/>
              <a:ext cx="12612404" cy="7011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</a:p>
            <a:p>
              <a:pPr algn="just">
                <a:lnSpc>
                  <a:spcPct val="150000"/>
                </a:lnSpc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Roman</a:t>
              </a:r>
            </a:p>
            <a:p>
              <a:pPr algn="just">
                <a:lnSpc>
                  <a:spcPct val="150000"/>
                </a:lnSpc>
              </a:pP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 Text font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32, </a:t>
              </a:r>
              <a:r>
                <a: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type Times New Roman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GB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</a:pPr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7" name="Group 256"/>
            <p:cNvGrpSpPr/>
            <p:nvPr/>
          </p:nvGrpSpPr>
          <p:grpSpPr>
            <a:xfrm>
              <a:off x="8629564" y="33170425"/>
              <a:ext cx="3711115" cy="150451"/>
              <a:chOff x="8629564" y="33026047"/>
              <a:chExt cx="3711115" cy="150451"/>
            </a:xfrm>
          </p:grpSpPr>
          <p:sp>
            <p:nvSpPr>
              <p:cNvPr id="262" name="Rectangle 261"/>
              <p:cNvSpPr/>
              <p:nvPr/>
            </p:nvSpPr>
            <p:spPr>
              <a:xfrm>
                <a:off x="8629564" y="33036782"/>
                <a:ext cx="832558" cy="1397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1508121" y="33026047"/>
                <a:ext cx="832558" cy="1397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164" y="11060962"/>
            <a:ext cx="8044919" cy="594892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886" y="10076742"/>
            <a:ext cx="5151538" cy="412533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5895" y="9797557"/>
            <a:ext cx="5151538" cy="4649481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901" y="34546618"/>
            <a:ext cx="6891667" cy="6220021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4429" y="15092728"/>
            <a:ext cx="5151538" cy="385868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78" y="36142906"/>
            <a:ext cx="4649481" cy="464948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1675" y="14270084"/>
            <a:ext cx="4649481" cy="464948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8732" y="23520066"/>
            <a:ext cx="9110890" cy="911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657</Words>
  <Application>Microsoft Office PowerPoint</Application>
  <PresentationFormat>Custom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TUOS Stephenson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Lucie</dc:creator>
  <cp:lastModifiedBy>Dr.Nibras</cp:lastModifiedBy>
  <cp:revision>81</cp:revision>
  <dcterms:created xsi:type="dcterms:W3CDTF">2014-10-23T13:38:46Z</dcterms:created>
  <dcterms:modified xsi:type="dcterms:W3CDTF">2017-12-07T13:43:22Z</dcterms:modified>
</cp:coreProperties>
</file>